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7"/>
  </p:sldMasterIdLst>
  <p:sldIdLst>
    <p:sldId id="257" r:id="rId8"/>
    <p:sldId id="258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80" d="100"/>
          <a:sy n="80" d="100"/>
        </p:scale>
        <p:origin x="1182" y="5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viewProps" Target="viewProps.xml"/><Relationship Id="rId5" Type="http://schemas.openxmlformats.org/officeDocument/2006/relationships/customXml" Target="../customXml/item5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owerPoint_Template_page_2012.png">
            <a:extLst>
              <a:ext uri="{FF2B5EF4-FFF2-40B4-BE49-F238E27FC236}">
                <a16:creationId xmlns:a16="http://schemas.microsoft.com/office/drawing/2014/main" id="{7444D45A-0BCC-F14E-81C8-CCA7A479E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Cover_energy__gradient.png">
            <a:extLst>
              <a:ext uri="{FF2B5EF4-FFF2-40B4-BE49-F238E27FC236}">
                <a16:creationId xmlns:a16="http://schemas.microsoft.com/office/drawing/2014/main" id="{E72F7D5F-39DA-0E4A-9518-3BB472463E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463"/>
            <a:ext cx="91440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ASI.png">
            <a:extLst>
              <a:ext uri="{FF2B5EF4-FFF2-40B4-BE49-F238E27FC236}">
                <a16:creationId xmlns:a16="http://schemas.microsoft.com/office/drawing/2014/main" id="{2704D0D1-B8CB-EC4E-AC02-C2E2AAF5B8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6464300"/>
            <a:ext cx="19097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82FF37A4-E878-734F-AE26-1FE0BE9AEE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2425" y="6532563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Aeronautical Systems Proprietary Information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040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6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52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6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Lucida Grande"/>
              <a:buChar char="−"/>
              <a:defRPr sz="2200">
                <a:solidFill>
                  <a:srgbClr val="000000"/>
                </a:solidFill>
              </a:defRPr>
            </a:lvl2pPr>
            <a:lvl3pPr marL="1371600" indent="-457200">
              <a:buFont typeface="Arial"/>
              <a:buChar char="•"/>
              <a:defRPr sz="20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400"/>
            </a:lvl2pPr>
            <a:lvl3pPr marL="1257300" indent="-342900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5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Font typeface="Arial"/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6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4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5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buClr>
                <a:schemeClr val="tx1"/>
              </a:buClr>
              <a:defRPr sz="2000"/>
            </a:lvl4pPr>
            <a:lvl5pPr>
              <a:buClr>
                <a:schemeClr val="tx1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36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83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owerPoint_Template_page_2012.png">
            <a:extLst>
              <a:ext uri="{FF2B5EF4-FFF2-40B4-BE49-F238E27FC236}">
                <a16:creationId xmlns:a16="http://schemas.microsoft.com/office/drawing/2014/main" id="{ACB0A96A-588D-2849-A2E8-934AEC163FE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8296743C-9C8D-254B-9A4B-A5154DE8A5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B2D5448-1495-AB45-AE4B-756BB5CE1F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Century gothic 24 bold</a:t>
            </a:r>
          </a:p>
          <a:p>
            <a:pPr lvl="0"/>
            <a:r>
              <a:rPr lang="en-US" altLang="en-US"/>
              <a:t>Century gothic 24 bold</a:t>
            </a:r>
          </a:p>
          <a:p>
            <a:pPr lvl="1"/>
            <a:r>
              <a:rPr lang="en-US" altLang="en-US"/>
              <a:t>Century gothic 22</a:t>
            </a:r>
          </a:p>
          <a:p>
            <a:pPr lvl="1"/>
            <a:r>
              <a:rPr lang="en-US" altLang="en-US"/>
              <a:t>Century gothic 22</a:t>
            </a:r>
          </a:p>
          <a:p>
            <a:pPr lvl="2"/>
            <a:r>
              <a:rPr lang="en-US" altLang="en-US"/>
              <a:t>Century gothic 20</a:t>
            </a:r>
          </a:p>
          <a:p>
            <a:pPr lvl="2"/>
            <a:r>
              <a:rPr lang="en-US" altLang="en-US"/>
              <a:t>Century gothic 20</a:t>
            </a:r>
          </a:p>
          <a:p>
            <a:pPr lvl="0"/>
            <a:r>
              <a:rPr lang="en-US" altLang="en-US"/>
              <a:t>Century gothic 24 bold</a:t>
            </a:r>
          </a:p>
          <a:p>
            <a:pPr lvl="0"/>
            <a:endParaRPr lang="en-US" altLang="en-US"/>
          </a:p>
          <a:p>
            <a:pPr lvl="0"/>
            <a:endParaRPr lang="en-US" altLang="en-US"/>
          </a:p>
          <a:p>
            <a:pPr lvl="2"/>
            <a:endParaRPr lang="en-US" altLang="en-US"/>
          </a:p>
          <a:p>
            <a:pPr lvl="0"/>
            <a:endParaRPr lang="en-US" altLang="en-US"/>
          </a:p>
        </p:txBody>
      </p:sp>
      <p:sp>
        <p:nvSpPr>
          <p:cNvPr id="1029" name="Rectangle 13">
            <a:extLst>
              <a:ext uri="{FF2B5EF4-FFF2-40B4-BE49-F238E27FC236}">
                <a16:creationId xmlns:a16="http://schemas.microsoft.com/office/drawing/2014/main" id="{BE507DFA-75F7-CD46-A1D7-A9DDC14DDB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400" b="1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2E4C5BC7-A59E-E548-9B42-4591DB45BB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2425" y="6532563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Aeronautical Systems Proprietary Information</a:t>
            </a:r>
          </a:p>
        </p:txBody>
      </p:sp>
      <p:sp>
        <p:nvSpPr>
          <p:cNvPr id="1031" name="Rectangle 13">
            <a:extLst>
              <a:ext uri="{FF2B5EF4-FFF2-40B4-BE49-F238E27FC236}">
                <a16:creationId xmlns:a16="http://schemas.microsoft.com/office/drawing/2014/main" id="{8C587031-7674-6F46-AB7C-8862F13D14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5535D2EE-CA1A-984D-9D84-BA98C8BBF359}" type="slidenum">
              <a:rPr lang="en-US" altLang="en-US" sz="1200" b="1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altLang="en-US" sz="1400" b="1"/>
          </a:p>
        </p:txBody>
      </p:sp>
      <p:pic>
        <p:nvPicPr>
          <p:cNvPr id="1032" name="Picture 12" descr="ASI.png">
            <a:extLst>
              <a:ext uri="{FF2B5EF4-FFF2-40B4-BE49-F238E27FC236}">
                <a16:creationId xmlns:a16="http://schemas.microsoft.com/office/drawing/2014/main" id="{96079B2F-034A-4846-88EE-25F3FC7159F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6464300"/>
            <a:ext cx="19097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38" r:id="rId1"/>
    <p:sldLayoutId id="2147493528" r:id="rId2"/>
    <p:sldLayoutId id="2147493529" r:id="rId3"/>
    <p:sldLayoutId id="2147493530" r:id="rId4"/>
    <p:sldLayoutId id="2147493531" r:id="rId5"/>
    <p:sldLayoutId id="2147493532" r:id="rId6"/>
    <p:sldLayoutId id="2147493533" r:id="rId7"/>
    <p:sldLayoutId id="2147493534" r:id="rId8"/>
    <p:sldLayoutId id="2147493535" r:id="rId9"/>
    <p:sldLayoutId id="2147493536" r:id="rId10"/>
    <p:sldLayoutId id="214749353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ABE354FC-E7A3-B643-9342-8FC56D4BCD6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Headline Century gothic 24 bold</a:t>
            </a:r>
          </a:p>
        </p:txBody>
      </p:sp>
      <p:pic>
        <p:nvPicPr>
          <p:cNvPr id="6" name="Picture 5" descr="A picture containing text, person, crowd, screenshot&#10;&#10;AI-generated content may be incorrect.">
            <a:extLst>
              <a:ext uri="{FF2B5EF4-FFF2-40B4-BE49-F238E27FC236}">
                <a16:creationId xmlns:a16="http://schemas.microsoft.com/office/drawing/2014/main" id="{62A292BA-EF07-CEF6-8451-6155E334B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ABE354FC-E7A3-B643-9342-8FC56D4BCD6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Headline Century gothic 24 bold</a:t>
            </a:r>
          </a:p>
        </p:txBody>
      </p:sp>
      <p:pic>
        <p:nvPicPr>
          <p:cNvPr id="3" name="Picture 2" descr="Timeline&#10;&#10;AI-generated content may be incorrect.">
            <a:extLst>
              <a:ext uri="{FF2B5EF4-FFF2-40B4-BE49-F238E27FC236}">
                <a16:creationId xmlns:a16="http://schemas.microsoft.com/office/drawing/2014/main" id="{D134AFB3-CDBB-5C35-A8E6-408869B5A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38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0f8ad0e-3adf-474a-b561-af233bba80c3">AKMERYJJMZ6U-306745176-1000</_dlc_DocId>
    <_dlc_DocIdUrl xmlns="50f8ad0e-3adf-474a-b561-af233bba80c3">
      <Url>https://in.ga.com/pubs/_layouts/15/DocIdRedir.aspx?ID=AKMERYJJMZ6U-306745176-1000</Url>
      <Description>AKMERYJJMZ6U-306745176-1000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835ACDB89BA740AD2579D91739102A" ma:contentTypeVersion="3" ma:contentTypeDescription="Create a new document." ma:contentTypeScope="" ma:versionID="28d9bc545b330a2d6f292b0971a63c0c">
  <xsd:schema xmlns:xsd="http://www.w3.org/2001/XMLSchema" xmlns:xs="http://www.w3.org/2001/XMLSchema" xmlns:p="http://schemas.microsoft.com/office/2006/metadata/properties" xmlns:ns2="50f8ad0e-3adf-474a-b561-af233bba80c3" targetNamespace="http://schemas.microsoft.com/office/2006/metadata/properties" ma:root="true" ma:fieldsID="a508ad5020b8e67907070bb584ea577f" ns2:_="">
    <xsd:import namespace="50f8ad0e-3adf-474a-b561-af233bba80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8ad0e-3adf-474a-b561-af233bba80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haredContentType xmlns="Microsoft.SharePoint.Taxonomy.ContentTypeSync" SourceId="42ec5636-9c18-4867-b098-827909179de7" ContentTypeId="0x0101" PreviousValue="false"/>
</file>

<file path=customXml/itemProps1.xml><?xml version="1.0" encoding="utf-8"?>
<ds:datastoreItem xmlns:ds="http://schemas.openxmlformats.org/officeDocument/2006/customXml" ds:itemID="{98AB1895-520B-4C8F-A7A0-22BB7509EBEA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B715895-87D2-43C3-978A-5EC8182BA43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0f8ad0e-3adf-474a-b561-af233bba80c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84A669D-432E-4639-93D9-EF6A9FC7D07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A3C21DF-CD53-4691-AC43-FF4CECB1505D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758D84A-A2BD-458E-BA0A-D920928E0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8ad0e-3adf-474a-b561-af233bba8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1B61DE8E-AC92-4539-B071-BD0766F49FF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374</TotalTime>
  <Words>10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Century Gothic</vt:lpstr>
      <vt:lpstr>Lucida Grande</vt:lpstr>
      <vt:lpstr>Office Theme</vt:lpstr>
      <vt:lpstr>Headline Century gothic 24 bold</vt:lpstr>
      <vt:lpstr>Headline Century gothic 24 bold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Concepcion, Ronalyn</cp:lastModifiedBy>
  <cp:revision>58</cp:revision>
  <dcterms:created xsi:type="dcterms:W3CDTF">2010-04-12T23:12:02Z</dcterms:created>
  <dcterms:modified xsi:type="dcterms:W3CDTF">2025-04-30T17:20:22Z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0x01010051835ACDB89BA740AD2579D91739102A</vt:lpwstr>
  </property>
  <property fmtid="{D5CDD505-2E9C-101B-9397-08002B2CF9AE}" pid="3" name="HeaderStyleDefinitions">
    <vt:lpwstr/>
  </property>
  <property fmtid="{D5CDD505-2E9C-101B-9397-08002B2CF9AE}" pid="4" name="RedirectURL">
    <vt:lpwstr/>
  </property>
  <property fmtid="{D5CDD505-2E9C-101B-9397-08002B2CF9AE}" pid="5" name="_dlc_DocId">
    <vt:lpwstr>XP2E3VQ6UM2P-190-618</vt:lpwstr>
  </property>
  <property fmtid="{D5CDD505-2E9C-101B-9397-08002B2CF9AE}" pid="6" name="_dlc_DocIdItemGuid">
    <vt:lpwstr>8d626e43-ceae-46c5-bc66-267be3bfcecb</vt:lpwstr>
  </property>
  <property fmtid="{D5CDD505-2E9C-101B-9397-08002B2CF9AE}" pid="7" name="_dlc_DocIdUrl">
    <vt:lpwstr>https://in.ga.com/pubs/_layouts/15/DocIdRedir.aspx?ID=XP2E3VQ6UM2P-190-618, XP2E3VQ6UM2P-190-618</vt:lpwstr>
  </property>
  <property fmtid="{D5CDD505-2E9C-101B-9397-08002B2CF9AE}" pid="8" name="display_urn:schemas-microsoft-com:office:office#Editor">
    <vt:lpwstr>Shamoun, Randy</vt:lpwstr>
  </property>
  <property fmtid="{D5CDD505-2E9C-101B-9397-08002B2CF9AE}" pid="9" name="display_urn:schemas-microsoft-com:office:office#Author">
    <vt:lpwstr>Shamoun, Randy</vt:lpwstr>
  </property>
  <property fmtid="{D5CDD505-2E9C-101B-9397-08002B2CF9AE}" pid="10" name="Order">
    <vt:lpwstr>61800.0000000000</vt:lpwstr>
  </property>
</Properties>
</file>